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66" r:id="rId3"/>
    <p:sldId id="265" r:id="rId4"/>
    <p:sldId id="303" r:id="rId5"/>
    <p:sldId id="304" r:id="rId6"/>
    <p:sldId id="305" r:id="rId7"/>
    <p:sldId id="306" r:id="rId8"/>
    <p:sldId id="307" r:id="rId9"/>
    <p:sldId id="309" r:id="rId10"/>
    <p:sldId id="308" r:id="rId11"/>
    <p:sldId id="310" r:id="rId12"/>
    <p:sldId id="311" r:id="rId13"/>
    <p:sldId id="312" r:id="rId14"/>
    <p:sldId id="313" r:id="rId15"/>
    <p:sldId id="314" r:id="rId16"/>
    <p:sldId id="287" r:id="rId17"/>
    <p:sldId id="290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1" r:id="rId26"/>
    <p:sldId id="323" r:id="rId27"/>
    <p:sldId id="324" r:id="rId28"/>
    <p:sldId id="286" r:id="rId29"/>
    <p:sldId id="328" r:id="rId30"/>
    <p:sldId id="329" r:id="rId31"/>
    <p:sldId id="327" r:id="rId32"/>
    <p:sldId id="302" r:id="rId33"/>
    <p:sldId id="29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98C1"/>
    <a:srgbClr val="9C7690"/>
    <a:srgbClr val="000000"/>
    <a:srgbClr val="9D76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0A4A-29BC-4C19-A7C3-C106F125775D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611EB-EED3-4FAC-9C1E-8C18441F24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14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75705-D728-47D2-9DBA-6BBBB54BE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7D6E4C-5EEB-4B39-89E0-8A541876C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1DECD-2499-4B65-BDC3-4472A016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6B161-3315-485B-8FE2-2C7BEFE02C71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4289EF-725B-4CF0-B142-4EB4C13A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F8B772-4AAB-4499-976A-764A4D6C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007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E4080-4E56-4D0D-A1DA-9932C7A9D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FD18E6-E28D-4A04-AD50-12068A2A2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0380E-2D60-433A-BD46-2F6FCA57F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C936A-6F80-4F39-8ABE-32B632E8D45D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7EC48D-FBD7-41F9-87DE-97B58C35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68E39A-AF52-4ABD-A8BC-D4EEE606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7BCB9E7-A2B6-4593-BC5E-8F5A84F57F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D2670E-70CF-4593-A54B-59766926B4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E74C-449C-40FB-BF1B-30E73C750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520BF-44BA-4958-B49D-9B35821889DE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08C06B-9215-431D-A906-0DA6B5B0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E1DAD-9CF2-432E-82DA-8D5EB355B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7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1C436-77AB-48C4-8FBC-BA0ECDEA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0E90F-30ED-4CC1-A762-02286D2A4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D64E1-3CC9-4AC8-B417-25B564AB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7D037-F749-4F40-B09E-F9504F4A8905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1D49A-696E-4346-A7D6-F243FDE6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F76F3-9F00-4FA4-B828-91AA41F08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188F3-8206-4BB0-B568-0E47CD46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B4E681-3F5D-4C80-9EA7-C75E07016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088FBE-8611-4637-B493-86C26B014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000FB-808A-443D-95E7-99008FBD9AA5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0A2B1-27D5-4C10-B636-BDEBC6F37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FC3F6-50C7-417C-B99A-E4B9B100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38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2B561-23B0-4810-88EC-2751944C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09467-C5F3-4C2F-975A-9CBA62F736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78ABC1-7DAB-4874-9627-94E590F61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E75B2-395B-47D1-AFAA-68C131FB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7869-4042-4149-8E4C-4A8F3656ED59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4B04E5-A22B-419F-AB8C-B7324EEC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9A8BE3-C33C-4F1B-88A8-283DEF48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66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D05258-652B-483F-A3BF-A1E02BCD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2B0476-65AF-4F59-A3F5-054449FEC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4115CD-C4E8-4B61-A883-04C965F2D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C17554-8EE9-4E79-8A53-EB730F44A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8D593F-C209-46F1-A570-E56D3E43D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3C58F-6BFD-467F-8EF5-D5FEFE95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57CDE-7780-4B09-B3B7-C87ED39ABD2B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FEDBD7-7923-4FBD-905A-AEA8743CF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1F3D8A-1E0E-4EB1-9EB6-0996D96D9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14CE-B44A-4C67-AB35-05F6CDC6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6D8BD-4D2B-4945-8CD9-6B5D5A3E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BEEC0-3427-491C-B7B6-C88A0D6B6810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8BCE68-E7F5-42A8-AF8E-A1A56D0B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EB4933-12AC-4DF1-876B-220B2B1B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355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0DB0E0-2AF9-45FE-A71A-5E5161D7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20EE-28E3-4DBD-8E82-3BCC470428F9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64504F-9D35-4145-B8B0-E5B6D174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69FA2-B5C2-4EFD-8034-2A3FA336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7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D6899-32D4-4575-BF7E-E0F14667B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3D388-1C6E-4B6A-86AB-578DCE6B5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549921-88DF-42E1-8CCD-953343D78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3E132D-63B9-4057-8A80-C46F23A5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60C9-2CAD-4E00-AB0C-E45EF59B6AD6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E81609-1364-4D86-9131-B1576F7C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46D882-237E-4A30-8815-F7999D6E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0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6F219-217A-4885-82B8-0BB7FF232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3A68E0-21EC-43A2-91F0-A6FD9BB7B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476363-534B-4A40-B8A7-B1C344B49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3631F-B3F2-48E0-AD0B-3A31AF9E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3BC41-B828-45D1-9522-85F5F8F03879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372291-01AC-4EFC-8696-4B89703A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8A4DA-1008-4A4F-AC64-870490B3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58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BA052E-4E50-492D-A9B0-6E6C8751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06563-504F-4A89-A00C-74B5621F4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15ABD-0E97-49DE-B90F-AD3A38A46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2861A-C9D7-4A3C-86D9-23D1959989DC}" type="datetime1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B65C22-DDF1-4ADA-A23A-310012AC0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73E3E-AAC9-438B-8745-F98C86794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21DAE-BA88-477C-BE81-EE6B832164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7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DFF2D00-5727-44A6-88CA-33DAE185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5625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1634E09-3156-4BEE-9D05-8EB2B1FDB330}"/>
              </a:ext>
            </a:extLst>
          </p:cNvPr>
          <p:cNvSpPr/>
          <p:nvPr/>
        </p:nvSpPr>
        <p:spPr>
          <a:xfrm>
            <a:off x="4489572" y="1329622"/>
            <a:ext cx="3212856" cy="317009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4826981" y="1598355"/>
            <a:ext cx="2236510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함성소리</a:t>
            </a:r>
            <a:endParaRPr lang="en-US" altLang="ko-KR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8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8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With</a:t>
            </a:r>
            <a:endParaRPr lang="en-US" altLang="ko-KR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40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A0400E-254C-4ECB-8DDB-0081DBA96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524" y="3697006"/>
            <a:ext cx="1740257" cy="6151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7C8C73-30F2-42A2-92A0-F38C28233A41}"/>
              </a:ext>
            </a:extLst>
          </p:cNvPr>
          <p:cNvSpPr txBox="1"/>
          <p:nvPr/>
        </p:nvSpPr>
        <p:spPr>
          <a:xfrm>
            <a:off x="10150033" y="104775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2019.05.11</a:t>
            </a:r>
            <a:endParaRPr lang="ko-KR" altLang="en-US" sz="2400" b="1" dirty="0">
              <a:ln w="31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0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10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mBlock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61ACA8-D646-4C0F-8C21-B254435A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95" y="1473457"/>
            <a:ext cx="5590757" cy="40090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CC42C7-3223-4550-B1C6-C3A207067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24471"/>
            <a:ext cx="5753205" cy="400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1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11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mBlock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0D1256-CA6E-4266-BF54-904B19659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56" y="1279418"/>
            <a:ext cx="5921644" cy="42991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5D85FA-7A62-4B7C-88DB-C2B2310FC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25090"/>
            <a:ext cx="5704454" cy="445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0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12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mBlock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6B4673-EB20-4096-9D53-9B941681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4444" y="1211873"/>
            <a:ext cx="6319606" cy="48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0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13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mBlock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6B4673-EB20-4096-9D53-9B9416814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2" y="1543591"/>
            <a:ext cx="5653948" cy="436541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FBAA43B-1DD7-4377-A7DD-D86FA12FC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072" y="1412962"/>
            <a:ext cx="5134242" cy="43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8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14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mBlock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EA07AB-F733-4294-B989-665E23D0C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7" y="1211873"/>
            <a:ext cx="4914900" cy="4743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341F89-5472-4337-B4B1-FAED632AC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61130"/>
            <a:ext cx="5266015" cy="47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31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15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mBlock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844F8B-C710-448C-88AD-579B8404A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25" y="1414462"/>
            <a:ext cx="76009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4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예제</a:t>
            </a:r>
            <a:r>
              <a:rPr lang="en-US" altLang="ko-KR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</a:t>
            </a:r>
            <a:r>
              <a:rPr lang="ko-KR" altLang="en-US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카 전진</a:t>
            </a:r>
            <a:r>
              <a:rPr lang="en-US" altLang="ko-KR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, </a:t>
            </a:r>
            <a:r>
              <a:rPr lang="ko-KR" altLang="en-US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후진 동작하기</a:t>
            </a:r>
            <a:endParaRPr lang="en-US" altLang="ko-KR" sz="3600" b="1" kern="1200" dirty="0">
              <a:ln w="3175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C921DAE-BA88-477C-BE81-EE6B83216430}" type="slidenum">
              <a:rPr lang="en-US" altLang="ko-KR" b="1">
                <a:solidFill>
                  <a:schemeClr val="tx1">
                    <a:alpha val="80000"/>
                  </a:schemeClr>
                </a:solidFill>
              </a:rPr>
              <a:pPr latinLnBrk="0">
                <a:spcAft>
                  <a:spcPts val="600"/>
                </a:spcAft>
              </a:pPr>
              <a:t>16</a:t>
            </a:fld>
            <a:endParaRPr lang="en-US" altLang="ko-KR" b="1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AEF26E0-BFBC-4BBD-AC4B-05E65793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04" y="136525"/>
            <a:ext cx="5245030" cy="62307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4ADCF1-603C-4D94-BAAF-F4F274E39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85" y="5407012"/>
            <a:ext cx="6056718" cy="5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7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예제</a:t>
            </a:r>
            <a:r>
              <a:rPr lang="en-US" altLang="ko-KR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</a:t>
            </a:r>
            <a:r>
              <a:rPr lang="ko-KR" altLang="en-US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카 제자리 회전하기</a:t>
            </a:r>
            <a:endParaRPr lang="en-US" altLang="ko-KR" sz="3600" b="1" kern="1200" dirty="0">
              <a:ln w="3175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C921DAE-BA88-477C-BE81-EE6B83216430}" type="slidenum">
              <a:rPr lang="en-US" altLang="ko-KR" b="1">
                <a:solidFill>
                  <a:schemeClr val="tx1">
                    <a:alpha val="80000"/>
                  </a:schemeClr>
                </a:solidFill>
              </a:rPr>
              <a:pPr latinLnBrk="0">
                <a:spcAft>
                  <a:spcPts val="600"/>
                </a:spcAft>
              </a:pPr>
              <a:t>17</a:t>
            </a:fld>
            <a:endParaRPr lang="en-US" altLang="ko-KR" b="1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376C482-4757-4581-AD26-65FAA9E8D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881" y="99857"/>
            <a:ext cx="5452534" cy="62564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72D7E6-D26D-412E-8734-B0618ED47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3" y="5405955"/>
            <a:ext cx="6056718" cy="57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3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18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842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 어플과 블루투스 통신하기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7C551D-84E9-481E-8285-4E4A99B45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21" y="1426842"/>
            <a:ext cx="5633979" cy="40043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6FEEE4-F224-40D3-AB86-446E9B1A4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533" y="1439086"/>
            <a:ext cx="6002689" cy="400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10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19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842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 어플과 블루투스 통신하기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4F6306-9559-477F-B873-DCB1F7AE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5" y="1541007"/>
            <a:ext cx="5988723" cy="41621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8C924-5B36-4FCF-BEBB-1A91FF111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238" y="1541007"/>
            <a:ext cx="5158247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1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</a:t>
            </a:fld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1121756" y="684052"/>
            <a:ext cx="2258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목표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A6C872-516B-4B2B-9E46-FD85D14A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567" y="1220487"/>
            <a:ext cx="5314677" cy="4596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F915D2-012E-47AB-9BE3-106E7B0745DE}"/>
              </a:ext>
            </a:extLst>
          </p:cNvPr>
          <p:cNvSpPr txBox="1"/>
          <p:nvPr/>
        </p:nvSpPr>
        <p:spPr>
          <a:xfrm>
            <a:off x="618173" y="1391938"/>
            <a:ext cx="4998856" cy="233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/>
              <a:t>RC</a:t>
            </a:r>
            <a:r>
              <a:rPr lang="ko-KR" altLang="en-US" sz="3200" b="1" dirty="0"/>
              <a:t>카를 프로그래밍 해서 작동시켜 봅니다</a:t>
            </a:r>
            <a:r>
              <a:rPr lang="en-US" altLang="ko-KR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083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20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8422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 어플과 블루투스 통신하기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F700D-7EF4-47A6-9891-6A6D14E6A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841" y="1307089"/>
            <a:ext cx="69627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40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21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8422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블루투스 이름 변경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05EEC-4B6E-4828-BAF6-922A2AAF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13" y="1502228"/>
            <a:ext cx="6525844" cy="41465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754677-28E7-425F-965D-3DC6D6A0F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649" y="1502228"/>
            <a:ext cx="5863979" cy="45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40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22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9528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스마트폰을 이용하여 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RC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 제어하기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23F64-B088-4C46-8B71-F6192657A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933" y="1351268"/>
            <a:ext cx="5706139" cy="495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2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23</a:t>
            </a:fld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E9EE56-3E52-4F2E-9575-29DCCFDC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764" y="103824"/>
            <a:ext cx="2874471" cy="67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19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24</a:t>
            </a:fld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F94774-1B97-4442-8D5C-07621E10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311" y="1321310"/>
            <a:ext cx="4589689" cy="5046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076037-1974-4B33-9E70-454EFB8D2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31716"/>
            <a:ext cx="4367213" cy="4981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AC649F-71E1-417B-98D5-C55E66891635}"/>
              </a:ext>
            </a:extLst>
          </p:cNvPr>
          <p:cNvSpPr txBox="1"/>
          <p:nvPr/>
        </p:nvSpPr>
        <p:spPr>
          <a:xfrm>
            <a:off x="791015" y="372766"/>
            <a:ext cx="9528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스마트폰을 이용하여 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RC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 제어하기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11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25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9528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 어플과 블루투스 연결하기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EF758B-219E-4B1C-A7BE-ED485C673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317" y="1089266"/>
            <a:ext cx="6068718" cy="52565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40767D-8C1E-48FB-9538-423F51C2B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835" y="1892072"/>
            <a:ext cx="42481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902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26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9528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 어플과 블루투스 연결하기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07DF31-722A-45BA-9830-9A0E0FE3B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60" y="1665188"/>
            <a:ext cx="4829175" cy="4210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6D6470-2B42-430C-B278-1D57B666D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190" y="1550888"/>
            <a:ext cx="59626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95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27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9528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 어플과 블루투스 연결하기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0C4FC-A84F-484E-A4EA-A41FFB703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3" y="1211873"/>
            <a:ext cx="5049883" cy="47969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ACCD169-6CF3-44E5-BAF9-355B70EAD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190" y="1550888"/>
            <a:ext cx="59626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3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28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1121756" y="684052"/>
            <a:ext cx="28857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따기 문제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래픽 3" descr="별">
            <a:extLst>
              <a:ext uri="{FF2B5EF4-FFF2-40B4-BE49-F238E27FC236}">
                <a16:creationId xmlns:a16="http://schemas.microsoft.com/office/drawing/2014/main" id="{CB1580A9-4281-4D9B-8F00-82A5B3DDA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0544" y="297473"/>
            <a:ext cx="707886" cy="70788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그래픽 8" descr="별">
            <a:extLst>
              <a:ext uri="{FF2B5EF4-FFF2-40B4-BE49-F238E27FC236}">
                <a16:creationId xmlns:a16="http://schemas.microsoft.com/office/drawing/2014/main" id="{2013FC56-CFEB-478A-A012-CD7E8A633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68988">
            <a:off x="4094321" y="770891"/>
            <a:ext cx="628651" cy="62865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257BA-5AAB-4882-8B70-0A57431DD27F}"/>
              </a:ext>
            </a:extLst>
          </p:cNvPr>
          <p:cNvSpPr txBox="1"/>
          <p:nvPr/>
        </p:nvSpPr>
        <p:spPr>
          <a:xfrm>
            <a:off x="1219200" y="1613647"/>
            <a:ext cx="8955741" cy="233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3200" dirty="0"/>
              <a:t>오늘 했던 코드의 내용을 설명해 봅시다</a:t>
            </a:r>
            <a:r>
              <a:rPr lang="en-US" altLang="ko-KR" sz="3200" dirty="0"/>
              <a:t>.</a:t>
            </a:r>
          </a:p>
          <a:p>
            <a:pPr>
              <a:lnSpc>
                <a:spcPct val="250000"/>
              </a:lnSpc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2593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C921DAE-BA88-477C-BE81-EE6B83216430}" type="slidenum">
              <a:rPr lang="en-US" altLang="ko-KR" b="1">
                <a:solidFill>
                  <a:schemeClr val="tx1">
                    <a:alpha val="80000"/>
                  </a:schemeClr>
                </a:solidFill>
              </a:rPr>
              <a:pPr latinLnBrk="0">
                <a:spcAft>
                  <a:spcPts val="600"/>
                </a:spcAft>
              </a:pPr>
              <a:t>29</a:t>
            </a:fld>
            <a:endParaRPr lang="en-US" altLang="ko-KR" b="1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AEF26E0-BFBC-4BBD-AC4B-05E657932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04" y="136525"/>
            <a:ext cx="5245030" cy="6230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85CA74-BBA2-41A5-B74C-18DAA937A0BB}"/>
              </a:ext>
            </a:extLst>
          </p:cNvPr>
          <p:cNvSpPr txBox="1"/>
          <p:nvPr/>
        </p:nvSpPr>
        <p:spPr>
          <a:xfrm>
            <a:off x="1121755" y="684051"/>
            <a:ext cx="403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따기 문제 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5907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3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 설치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BCCB6-5E89-41FA-B1B1-1017F124C30C}"/>
              </a:ext>
            </a:extLst>
          </p:cNvPr>
          <p:cNvSpPr txBox="1"/>
          <p:nvPr/>
        </p:nvSpPr>
        <p:spPr>
          <a:xfrm>
            <a:off x="1679320" y="1436546"/>
            <a:ext cx="8950580" cy="233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 err="1"/>
              <a:t>아두이노</a:t>
            </a:r>
            <a:r>
              <a:rPr lang="ko-KR" altLang="en-US" sz="3200" b="1" dirty="0"/>
              <a:t> 홈페이지 접속</a:t>
            </a:r>
            <a:endParaRPr lang="en-US" altLang="ko-KR" sz="3200" b="1" dirty="0"/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7EF15-1999-4009-84E2-55626C01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497" y="2825203"/>
            <a:ext cx="9170629" cy="260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94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예제</a:t>
            </a:r>
            <a:r>
              <a:rPr lang="en-US" altLang="ko-KR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RC</a:t>
            </a:r>
            <a:r>
              <a:rPr lang="ko-KR" altLang="en-US" sz="3600" b="1" kern="1200" dirty="0">
                <a:ln w="3175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카 제자리 회전하기</a:t>
            </a:r>
            <a:endParaRPr lang="en-US" altLang="ko-KR" sz="3600" b="1" kern="1200" dirty="0">
              <a:ln w="3175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C921DAE-BA88-477C-BE81-EE6B83216430}" type="slidenum">
              <a:rPr lang="en-US" altLang="ko-KR" b="1">
                <a:solidFill>
                  <a:schemeClr val="tx1">
                    <a:alpha val="80000"/>
                  </a:schemeClr>
                </a:solidFill>
              </a:rPr>
              <a:pPr latinLnBrk="0">
                <a:spcAft>
                  <a:spcPts val="600"/>
                </a:spcAft>
              </a:pPr>
              <a:t>30</a:t>
            </a:fld>
            <a:endParaRPr lang="en-US" altLang="ko-KR" b="1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376C482-4757-4581-AD26-65FAA9E8D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881" y="99857"/>
            <a:ext cx="5452534" cy="62564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1B19F6-EF42-4B7A-BAFA-E728C3298365}"/>
              </a:ext>
            </a:extLst>
          </p:cNvPr>
          <p:cNvSpPr txBox="1"/>
          <p:nvPr/>
        </p:nvSpPr>
        <p:spPr>
          <a:xfrm>
            <a:off x="1121755" y="684051"/>
            <a:ext cx="403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따기 문제 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5113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31</a:t>
            </a:fld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F94774-1B97-4442-8D5C-07621E10C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311" y="1321310"/>
            <a:ext cx="4589689" cy="5046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076037-1974-4B33-9E70-454EFB8D2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31716"/>
            <a:ext cx="4367213" cy="49819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AC649F-71E1-417B-98D5-C55E66891635}"/>
              </a:ext>
            </a:extLst>
          </p:cNvPr>
          <p:cNvSpPr txBox="1"/>
          <p:nvPr/>
        </p:nvSpPr>
        <p:spPr>
          <a:xfrm>
            <a:off x="791015" y="372766"/>
            <a:ext cx="9528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별 따기 문제 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9278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8C921DAE-BA88-477C-BE81-EE6B83216430}" type="slidenum">
              <a:rPr lang="en-US" altLang="ko-KR" b="1">
                <a:solidFill>
                  <a:schemeClr val="tx1">
                    <a:alpha val="80000"/>
                  </a:schemeClr>
                </a:solidFill>
              </a:rPr>
              <a:pPr latinLnBrk="0">
                <a:spcAft>
                  <a:spcPts val="600"/>
                </a:spcAft>
              </a:pPr>
              <a:t>32</a:t>
            </a:fld>
            <a:endParaRPr lang="en-US" altLang="ko-KR" b="1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04E703-6F05-4967-8534-CFBDD8B2C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879" y="1869145"/>
            <a:ext cx="6803034" cy="4304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9F7B0A-8C3E-4E4F-95ED-4F38BCB82D51}"/>
              </a:ext>
            </a:extLst>
          </p:cNvPr>
          <p:cNvSpPr txBox="1"/>
          <p:nvPr/>
        </p:nvSpPr>
        <p:spPr>
          <a:xfrm>
            <a:off x="1121755" y="684051"/>
            <a:ext cx="887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각자 만든 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RC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카를 </a:t>
            </a:r>
            <a:r>
              <a:rPr lang="ko-KR" altLang="en-US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동작시켜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봅시다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619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5747186" y="161299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끝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33</a:t>
            </a:fld>
            <a:endParaRPr lang="ko-KR" altLang="en-US" b="1" dirty="0"/>
          </a:p>
        </p:txBody>
      </p:sp>
      <p:sp>
        <p:nvSpPr>
          <p:cNvPr id="2" name="AutoShape 2" descr="ì¸ì¬ì ëí ì´ë¯¸ì§ ê²ìê²°ê³¼">
            <a:extLst>
              <a:ext uri="{FF2B5EF4-FFF2-40B4-BE49-F238E27FC236}">
                <a16:creationId xmlns:a16="http://schemas.microsoft.com/office/drawing/2014/main" id="{D752B4DA-FFC5-4341-8BF4-FCEF2FC35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ì¸ì¬ì ëí ì´ë¯¸ì§ ê²ìê²°ê³¼">
            <a:extLst>
              <a:ext uri="{FF2B5EF4-FFF2-40B4-BE49-F238E27FC236}">
                <a16:creationId xmlns:a16="http://schemas.microsoft.com/office/drawing/2014/main" id="{C00C9071-B90B-49A5-8995-F6CB9635C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3598" r="3428" b="4736"/>
          <a:stretch/>
        </p:blipFill>
        <p:spPr bwMode="auto">
          <a:xfrm>
            <a:off x="4131186" y="3036064"/>
            <a:ext cx="3624828" cy="2725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8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4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 설치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FBCCB6-5E89-41FA-B1B1-1017F124C30C}"/>
              </a:ext>
            </a:extLst>
          </p:cNvPr>
          <p:cNvSpPr txBox="1"/>
          <p:nvPr/>
        </p:nvSpPr>
        <p:spPr>
          <a:xfrm>
            <a:off x="1679320" y="1436546"/>
            <a:ext cx="8950580" cy="233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/>
              <a:t>드라이버 설치</a:t>
            </a:r>
            <a:endParaRPr lang="en-US" altLang="ko-KR" sz="3200" b="1" dirty="0"/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3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9101A6-CA99-4DF0-8067-B3B323C5E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860" y="1080652"/>
            <a:ext cx="67151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7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5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 설치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BF2BCD-E53F-46BC-9D1D-F0CE98CBD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15" y="1648288"/>
            <a:ext cx="4762820" cy="42610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2B2E64-1D4D-4F17-B22C-87E8C716B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279" y="1566876"/>
            <a:ext cx="5035154" cy="44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3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6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526C59-E3DD-482F-8C31-7FD5DCA67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03" y="726709"/>
            <a:ext cx="5380835" cy="532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7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E70734-DA7B-4376-BD9A-0DFA94C0D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3243"/>
            <a:ext cx="5319144" cy="33512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5D13D0-CB08-4BC6-8C7A-3223B5ED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70" y="1833792"/>
            <a:ext cx="5823530" cy="35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74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8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mBlock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4FF093-FD2C-4533-94B3-88918CD4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429" y="742539"/>
            <a:ext cx="5188337" cy="52785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A4932D-DCC4-41C2-90EE-4BBD7336F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4618527"/>
            <a:ext cx="6281717" cy="7892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FBDF03-0B93-432B-B353-787438CDC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4" y="1363174"/>
            <a:ext cx="5551577" cy="27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957EF8D-2624-4C04-BFF0-B1C962A055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349" y="0"/>
            <a:ext cx="1211873" cy="12118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1D5F6-53DA-4E4D-9A04-998C1A414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85312"/>
          <a:stretch/>
        </p:blipFill>
        <p:spPr>
          <a:xfrm>
            <a:off x="0" y="6477001"/>
            <a:ext cx="12192000" cy="380999"/>
          </a:xfrm>
          <a:prstGeom prst="rect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24DA2-4B6B-41F0-890C-4CF1C5367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022" y="6468387"/>
            <a:ext cx="2743200" cy="365125"/>
          </a:xfrm>
        </p:spPr>
        <p:txBody>
          <a:bodyPr/>
          <a:lstStyle/>
          <a:p>
            <a:fld id="{8C921DAE-BA88-477C-BE81-EE6B83216430}" type="slidenum">
              <a:rPr lang="ko-KR" altLang="en-US" b="1" smtClean="0"/>
              <a:t>9</a:t>
            </a:fld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B5420-3DCF-4A0C-A461-850BF545D096}"/>
              </a:ext>
            </a:extLst>
          </p:cNvPr>
          <p:cNvSpPr txBox="1"/>
          <p:nvPr/>
        </p:nvSpPr>
        <p:spPr>
          <a:xfrm>
            <a:off x="791015" y="372766"/>
            <a:ext cx="421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err="1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mBlock</a:t>
            </a:r>
            <a:r>
              <a:rPr lang="en-US" altLang="ko-KR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b="1" dirty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시작하기</a:t>
            </a:r>
            <a:endParaRPr lang="en-US" altLang="ko-KR" sz="4000" b="1" dirty="0">
              <a:ln w="31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8ACFCD-8262-43D6-8214-A0725C5B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1" y="1211873"/>
            <a:ext cx="7347176" cy="482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06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165</Words>
  <Application>Microsoft Office PowerPoint</Application>
  <PresentationFormat>와이드스크린</PresentationFormat>
  <Paragraphs>76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최준용</dc:creator>
  <cp:lastModifiedBy>선우 박</cp:lastModifiedBy>
  <cp:revision>10</cp:revision>
  <dcterms:created xsi:type="dcterms:W3CDTF">2019-05-20T12:32:05Z</dcterms:created>
  <dcterms:modified xsi:type="dcterms:W3CDTF">2021-03-18T13:13:09Z</dcterms:modified>
</cp:coreProperties>
</file>